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</p:sldIdLst>
  <p:sldSz cx="10287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A3"/>
    <a:srgbClr val="D99409"/>
    <a:srgbClr val="9C6A06"/>
    <a:srgbClr val="F6B32E"/>
    <a:srgbClr val="EAE9E7"/>
    <a:srgbClr val="CE8C08"/>
    <a:srgbClr val="F6B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05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0FE875-10F9-4DF1-A8CC-6FA1477B82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5875" y="1285875"/>
            <a:ext cx="7715250" cy="771525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506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4A2D7E-A617-41D4-BCB3-63B8CDDA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393" y="657849"/>
            <a:ext cx="9001125" cy="9001125"/>
          </a:xfrm>
        </p:spPr>
        <p:txBody>
          <a:bodyPr>
            <a:prstTxWarp prst="textArchDown">
              <a:avLst/>
            </a:prstTxWarp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7363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5BC56-C653-270F-693F-A4776388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508FE-435A-1FC8-1AF2-916B5FD44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DB3B5-CD3D-D376-580C-489B493C63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52600" y="3238500"/>
            <a:ext cx="6781800" cy="4800600"/>
          </a:xfrm>
          <a:prstGeom prst="rect">
            <a:avLst/>
          </a:prstGeom>
          <a:noFill/>
        </p:spPr>
        <p:txBody>
          <a:bodyPr vert="horz" wrap="none" rtlCol="0" anchor="b" anchorCtr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INSERT NAME HERE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23FE9FB-7397-8C19-63CE-D18C8E363C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2133600" y="3543300"/>
            <a:ext cx="6019800" cy="5130264"/>
          </a:xfrm>
          <a:solidFill>
            <a:schemeClr val="accent2"/>
          </a:solidFill>
          <a:ln w="114300">
            <a:gradFill>
              <a:gsLst>
                <a:gs pos="0">
                  <a:srgbClr val="9C6A06"/>
                </a:gs>
                <a:gs pos="52500">
                  <a:srgbClr val="FBDEA3"/>
                </a:gs>
                <a:gs pos="28000">
                  <a:srgbClr val="D99409"/>
                </a:gs>
                <a:gs pos="77000">
                  <a:srgbClr val="D99409"/>
                </a:gs>
                <a:gs pos="100000">
                  <a:srgbClr val="9C6A06"/>
                </a:gs>
              </a:gsLst>
              <a:lin ang="5400000" scaled="1"/>
            </a:gra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89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2D95392E3E4448ACA3B441228F2066" ma:contentTypeVersion="19" ma:contentTypeDescription="Create a new document." ma:contentTypeScope="" ma:versionID="197dcf5e04406dac27163292bc62d394">
  <xsd:schema xmlns:xsd="http://www.w3.org/2001/XMLSchema" xmlns:xs="http://www.w3.org/2001/XMLSchema" xmlns:p="http://schemas.microsoft.com/office/2006/metadata/properties" xmlns:ns2="22df01fa-488b-44a9-aeb5-457c1f902db1" xmlns:ns3="3c95ba5a-c121-4617-99ec-b6a0c9642a60" targetNamespace="http://schemas.microsoft.com/office/2006/metadata/properties" ma:root="true" ma:fieldsID="b73a9c26eace6a74dfee33fe6a0125b4" ns2:_="" ns3:_="">
    <xsd:import namespace="22df01fa-488b-44a9-aeb5-457c1f902db1"/>
    <xsd:import namespace="3c95ba5a-c121-4617-99ec-b6a0c9642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f01fa-488b-44a9-aeb5-457c1f902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d5952da-846c-40cf-a25c-64a842644e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5ba5a-c121-4617-99ec-b6a0c9642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16a194-cedc-416e-b2ec-1cf7b389dc4d}" ma:internalName="TaxCatchAll" ma:showField="CatchAllData" ma:web="3c95ba5a-c121-4617-99ec-b6a0c9642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df01fa-488b-44a9-aeb5-457c1f902db1">
      <Terms xmlns="http://schemas.microsoft.com/office/infopath/2007/PartnerControls"/>
    </lcf76f155ced4ddcb4097134ff3c332f>
    <TaxCatchAll xmlns="3c95ba5a-c121-4617-99ec-b6a0c9642a60" xsi:nil="true"/>
  </documentManagement>
</p:properties>
</file>

<file path=customXml/itemProps1.xml><?xml version="1.0" encoding="utf-8"?>
<ds:datastoreItem xmlns:ds="http://schemas.openxmlformats.org/officeDocument/2006/customXml" ds:itemID="{700F8991-3C3D-4BA0-BFC1-F9305A36AF7B}"/>
</file>

<file path=customXml/itemProps2.xml><?xml version="1.0" encoding="utf-8"?>
<ds:datastoreItem xmlns:ds="http://schemas.openxmlformats.org/officeDocument/2006/customXml" ds:itemID="{CF0A8523-11A9-422C-98F5-C01FEB519A51}"/>
</file>

<file path=customXml/itemProps3.xml><?xml version="1.0" encoding="utf-8"?>
<ds:datastoreItem xmlns:ds="http://schemas.openxmlformats.org/officeDocument/2006/customXml" ds:itemID="{F4F000A4-B022-4917-8DAE-15D8FE7C99BC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MY-BLACK-HERO-FRAME-BIW-2026.pptx</dc:title>
  <cp:lastModifiedBy>Aggie Yemurai Mutuma</cp:lastModifiedBy>
  <cp:revision>2</cp:revision>
  <dcterms:created xsi:type="dcterms:W3CDTF">2006-08-16T00:00:00Z</dcterms:created>
  <dcterms:modified xsi:type="dcterms:W3CDTF">2026-01-22T14:22:36Z</dcterms:modified>
  <dc:identifier>DAG_JZzLmMQ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0x0101000E2D95392E3E4448ACA3B441228F2066</vt:lpwstr>
  </property>
</Properties>
</file>