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70" r:id="rId5"/>
  </p:sldIdLst>
  <p:sldSz cx="3657600" cy="3657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 userDrawn="1">
          <p15:clr>
            <a:srgbClr val="A4A3A4"/>
          </p15:clr>
        </p15:guide>
        <p15:guide id="2" pos="11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22" autoAdjust="0"/>
    <p:restoredTop sz="94660"/>
  </p:normalViewPr>
  <p:slideViewPr>
    <p:cSldViewPr snapToGrid="0" showGuides="1">
      <p:cViewPr varScale="1">
        <p:scale>
          <a:sx n="185" d="100"/>
          <a:sy n="185" d="100"/>
        </p:scale>
        <p:origin x="2334" y="132"/>
      </p:cViewPr>
      <p:guideLst>
        <p:guide orient="horz" pos="1152"/>
        <p:guide pos="11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gie Yemurai Mutuma" userId="f2f4c589-9511-4111-8877-04e6c1172348" providerId="ADAL" clId="{71185C0F-B184-4D9C-AEB8-C6D8CE3FD6FD}"/>
    <pc:docChg chg="delSld">
      <pc:chgData name="Aggie Yemurai Mutuma" userId="f2f4c589-9511-4111-8877-04e6c1172348" providerId="ADAL" clId="{71185C0F-B184-4D9C-AEB8-C6D8CE3FD6FD}" dt="2025-04-02T17:20:57.512" v="4" actId="47"/>
      <pc:docMkLst>
        <pc:docMk/>
      </pc:docMkLst>
      <pc:sldChg chg="del">
        <pc:chgData name="Aggie Yemurai Mutuma" userId="f2f4c589-9511-4111-8877-04e6c1172348" providerId="ADAL" clId="{71185C0F-B184-4D9C-AEB8-C6D8CE3FD6FD}" dt="2025-04-02T17:20:47.726" v="0" actId="47"/>
        <pc:sldMkLst>
          <pc:docMk/>
          <pc:sldMk cId="2385298255" sldId="265"/>
        </pc:sldMkLst>
      </pc:sldChg>
      <pc:sldChg chg="del">
        <pc:chgData name="Aggie Yemurai Mutuma" userId="f2f4c589-9511-4111-8877-04e6c1172348" providerId="ADAL" clId="{71185C0F-B184-4D9C-AEB8-C6D8CE3FD6FD}" dt="2025-04-02T17:20:49.320" v="2" actId="47"/>
        <pc:sldMkLst>
          <pc:docMk/>
          <pc:sldMk cId="420294988" sldId="266"/>
        </pc:sldMkLst>
      </pc:sldChg>
      <pc:sldChg chg="del">
        <pc:chgData name="Aggie Yemurai Mutuma" userId="f2f4c589-9511-4111-8877-04e6c1172348" providerId="ADAL" clId="{71185C0F-B184-4D9C-AEB8-C6D8CE3FD6FD}" dt="2025-04-02T17:20:48.448" v="1" actId="47"/>
        <pc:sldMkLst>
          <pc:docMk/>
          <pc:sldMk cId="2706042153" sldId="267"/>
        </pc:sldMkLst>
      </pc:sldChg>
      <pc:sldChg chg="del">
        <pc:chgData name="Aggie Yemurai Mutuma" userId="f2f4c589-9511-4111-8877-04e6c1172348" providerId="ADAL" clId="{71185C0F-B184-4D9C-AEB8-C6D8CE3FD6FD}" dt="2025-04-02T17:20:52.922" v="3" actId="47"/>
        <pc:sldMkLst>
          <pc:docMk/>
          <pc:sldMk cId="1479505344" sldId="268"/>
        </pc:sldMkLst>
      </pc:sldChg>
      <pc:sldChg chg="del">
        <pc:chgData name="Aggie Yemurai Mutuma" userId="f2f4c589-9511-4111-8877-04e6c1172348" providerId="ADAL" clId="{71185C0F-B184-4D9C-AEB8-C6D8CE3FD6FD}" dt="2025-04-02T17:20:57.512" v="4" actId="47"/>
        <pc:sldMkLst>
          <pc:docMk/>
          <pc:sldMk cId="1912708349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30FE875-10F9-4DF1-A8CC-6FA1477B82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57200" y="457200"/>
            <a:ext cx="2743200" cy="2743200"/>
          </a:xfrm>
          <a:custGeom>
            <a:avLst/>
            <a:gdLst>
              <a:gd name="connsiteX0" fmla="*/ 1371600 w 2743200"/>
              <a:gd name="connsiteY0" fmla="*/ 0 h 2743200"/>
              <a:gd name="connsiteX1" fmla="*/ 2743200 w 2743200"/>
              <a:gd name="connsiteY1" fmla="*/ 1371600 h 2743200"/>
              <a:gd name="connsiteX2" fmla="*/ 1371600 w 2743200"/>
              <a:gd name="connsiteY2" fmla="*/ 2743200 h 2743200"/>
              <a:gd name="connsiteX3" fmla="*/ 0 w 2743200"/>
              <a:gd name="connsiteY3" fmla="*/ 1371600 h 2743200"/>
              <a:gd name="connsiteX4" fmla="*/ 1371600 w 2743200"/>
              <a:gd name="connsiteY4" fmla="*/ 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2743200">
                <a:moveTo>
                  <a:pt x="1371600" y="0"/>
                </a:moveTo>
                <a:cubicBezTo>
                  <a:pt x="2129114" y="0"/>
                  <a:pt x="2743200" y="614086"/>
                  <a:pt x="2743200" y="1371600"/>
                </a:cubicBezTo>
                <a:cubicBezTo>
                  <a:pt x="2743200" y="2129114"/>
                  <a:pt x="2129114" y="2743200"/>
                  <a:pt x="1371600" y="2743200"/>
                </a:cubicBezTo>
                <a:cubicBezTo>
                  <a:pt x="614086" y="2743200"/>
                  <a:pt x="0" y="2129114"/>
                  <a:pt x="0" y="1371600"/>
                </a:cubicBezTo>
                <a:cubicBezTo>
                  <a:pt x="0" y="614086"/>
                  <a:pt x="614086" y="0"/>
                  <a:pt x="1371600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click here to add a picture or drag and drop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BA4A2D7E-A617-41D4-BCB3-63B8CDDAFD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1251" y="233902"/>
            <a:ext cx="3200400" cy="3200400"/>
          </a:xfrm>
        </p:spPr>
        <p:txBody>
          <a:bodyPr>
            <a:prstTxWarp prst="textArchDown">
              <a:avLst/>
            </a:prstTxWarp>
            <a:normAutofit/>
          </a:bodyPr>
          <a:lstStyle>
            <a:lvl1pPr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here to add your title</a:t>
            </a:r>
          </a:p>
        </p:txBody>
      </p:sp>
    </p:spTree>
    <p:extLst>
      <p:ext uri="{BB962C8B-B14F-4D97-AF65-F5344CB8AC3E}">
        <p14:creationId xmlns:p14="http://schemas.microsoft.com/office/powerpoint/2010/main" val="3951436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115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" y="194734"/>
            <a:ext cx="315468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" y="973666"/>
            <a:ext cx="315468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" y="3390054"/>
            <a:ext cx="82296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EDFF9-C21A-4CC7-AC07-5785B685516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" y="3390054"/>
            <a:ext cx="123444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" y="3390054"/>
            <a:ext cx="82296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C6ACB-6DE9-46A6-9DC8-3F98551F6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1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l" defTabSz="365760" rtl="0" eaLnBrk="1" latinLnBrk="0" hangingPunct="1">
        <a:lnSpc>
          <a:spcPct val="90000"/>
        </a:lnSpc>
        <a:spcBef>
          <a:spcPct val="0"/>
        </a:spcBef>
        <a:buNone/>
        <a:defRPr sz="1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36576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12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FC0408-937A-0CB5-4228-E966BF71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52D3C4-5495-9958-3D8E-857ACAD1D8F0}"/>
              </a:ext>
            </a:extLst>
          </p:cNvPr>
          <p:cNvSpPr txBox="1"/>
          <p:nvPr/>
        </p:nvSpPr>
        <p:spPr>
          <a:xfrm>
            <a:off x="557938" y="924733"/>
            <a:ext cx="2541722" cy="2785910"/>
          </a:xfrm>
          <a:prstGeom prst="rect">
            <a:avLst/>
          </a:prstGeom>
          <a:noFill/>
        </p:spPr>
        <p:txBody>
          <a:bodyPr vert="horz"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n-GB" sz="2200" b="1" dirty="0"/>
              <a:t>NAME </a:t>
            </a:r>
            <a:r>
              <a:rPr lang="en-GB" sz="2200" b="1" dirty="0" err="1"/>
              <a:t>NAME</a:t>
            </a:r>
            <a:r>
              <a:rPr lang="en-GB" sz="2200" b="1" dirty="0"/>
              <a:t> </a:t>
            </a:r>
          </a:p>
        </p:txBody>
      </p:sp>
      <p:sp>
        <p:nvSpPr>
          <p:cNvPr id="4" name="Picture Placeholder 1">
            <a:extLst>
              <a:ext uri="{FF2B5EF4-FFF2-40B4-BE49-F238E27FC236}">
                <a16:creationId xmlns:a16="http://schemas.microsoft.com/office/drawing/2014/main" id="{BCBB4BF9-1527-D95B-0897-A080A233014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6169" y="1007538"/>
            <a:ext cx="2185261" cy="2257587"/>
          </a:xfrm>
          <a:solidFill>
            <a:schemeClr val="tx1"/>
          </a:solidFill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7290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df01fa-488b-44a9-aeb5-457c1f902db1">
      <Terms xmlns="http://schemas.microsoft.com/office/infopath/2007/PartnerControls"/>
    </lcf76f155ced4ddcb4097134ff3c332f>
    <TaxCatchAll xmlns="3c95ba5a-c121-4617-99ec-b6a0c9642a6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2D95392E3E4448ACA3B441228F2066" ma:contentTypeVersion="18" ma:contentTypeDescription="Create a new document." ma:contentTypeScope="" ma:versionID="a9a0cafb3ea850fd5ba7f8d70337b366">
  <xsd:schema xmlns:xsd="http://www.w3.org/2001/XMLSchema" xmlns:xs="http://www.w3.org/2001/XMLSchema" xmlns:p="http://schemas.microsoft.com/office/2006/metadata/properties" xmlns:ns2="22df01fa-488b-44a9-aeb5-457c1f902db1" xmlns:ns3="3c95ba5a-c121-4617-99ec-b6a0c9642a60" targetNamespace="http://schemas.microsoft.com/office/2006/metadata/properties" ma:root="true" ma:fieldsID="c37e868903fba8d703a857648644b1c6" ns2:_="" ns3:_="">
    <xsd:import namespace="22df01fa-488b-44a9-aeb5-457c1f902db1"/>
    <xsd:import namespace="3c95ba5a-c121-4617-99ec-b6a0c9642a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df01fa-488b-44a9-aeb5-457c1f902d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d5952da-846c-40cf-a25c-64a842644e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5ba5a-c121-4617-99ec-b6a0c9642a6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016a194-cedc-416e-b2ec-1cf7b389dc4d}" ma:internalName="TaxCatchAll" ma:showField="CatchAllData" ma:web="3c95ba5a-c121-4617-99ec-b6a0c9642a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475685-E84E-4EAD-9C82-AA3C24933FC7}">
  <ds:schemaRefs>
    <ds:schemaRef ds:uri="http://schemas.microsoft.com/office/2006/metadata/properties"/>
    <ds:schemaRef ds:uri="http://schemas.microsoft.com/office/infopath/2007/PartnerControls"/>
    <ds:schemaRef ds:uri="22df01fa-488b-44a9-aeb5-457c1f902db1"/>
    <ds:schemaRef ds:uri="3c95ba5a-c121-4617-99ec-b6a0c9642a60"/>
  </ds:schemaRefs>
</ds:datastoreItem>
</file>

<file path=customXml/itemProps2.xml><?xml version="1.0" encoding="utf-8"?>
<ds:datastoreItem xmlns:ds="http://schemas.openxmlformats.org/officeDocument/2006/customXml" ds:itemID="{FEF8204A-3928-4EAC-AE37-C9125DF6D8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482A76-4E92-4F6C-B521-51D7156F43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df01fa-488b-44a9-aeb5-457c1f902db1"/>
    <ds:schemaRef ds:uri="3c95ba5a-c121-4617-99ec-b6a0c9642a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Rielly</dc:creator>
  <cp:lastModifiedBy>Aggie Yemurai Mutuma</cp:lastModifiedBy>
  <cp:revision>19</cp:revision>
  <dcterms:created xsi:type="dcterms:W3CDTF">2020-08-27T16:27:00Z</dcterms:created>
  <dcterms:modified xsi:type="dcterms:W3CDTF">2025-04-02T17:20:57Z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0x0101000E2D95392E3E4448ACA3B441228F2066</vt:lpwstr>
  </property>
  <property fmtid="{D5CDD505-2E9C-101B-9397-08002B2CF9AE}" pid="3" name="MediaServiceImageTags">
    <vt:lpwstr/>
  </property>
</Properties>
</file>